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5" d="100"/>
          <a:sy n="55" d="100"/>
        </p:scale>
        <p:origin x="7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19/07/2016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the selectively exported miRNAs 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RNA-binding proteins correlated to the miRNA export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>
                <a:solidFill>
                  <a:srgbClr val="FF0000"/>
                </a:solidFill>
              </a:rPr>
              <a:t>Verify candidate miRNA escort proteins ability to bind to miRNAs and transport to extracellular vesicles.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71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552966" cy="1400530"/>
          </a:xfrm>
        </p:spPr>
        <p:txBody>
          <a:bodyPr/>
          <a:lstStyle/>
          <a:p>
            <a:r>
              <a:rPr lang="en-US" dirty="0" smtClean="0"/>
              <a:t>Westerns and Immunofluorescence: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52" t="-1338" r="-15075" b="-8626"/>
          <a:stretch/>
        </p:blipFill>
        <p:spPr>
          <a:xfrm>
            <a:off x="773149" y="1472089"/>
            <a:ext cx="6084277" cy="4610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23" y="1507344"/>
            <a:ext cx="4947529" cy="41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Determine importance of </a:t>
            </a:r>
            <a:r>
              <a:rPr lang="en-US" dirty="0" err="1" smtClean="0"/>
              <a:t>Sumoylation</a:t>
            </a:r>
            <a:r>
              <a:rPr lang="en-US" dirty="0"/>
              <a:t> </a:t>
            </a:r>
            <a:r>
              <a:rPr lang="en-US" dirty="0" smtClean="0"/>
              <a:t>on the proteins. </a:t>
            </a:r>
          </a:p>
          <a:p>
            <a:r>
              <a:rPr lang="en-US" dirty="0" smtClean="0"/>
              <a:t>In vitro </a:t>
            </a:r>
            <a:r>
              <a:rPr lang="en-US" dirty="0" err="1" smtClean="0"/>
              <a:t>colocalization</a:t>
            </a:r>
            <a:r>
              <a:rPr lang="en-US" dirty="0" smtClean="0"/>
              <a:t> between protein and miRNA (using Cy5-oglio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26" y="448286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71" y="3598367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47" y="2233956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205318"/>
            <a:ext cx="8946541" cy="4195481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" y="1390697"/>
            <a:ext cx="5027429" cy="502742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4377294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/>
              <a:t>R package: DEseq2</a:t>
            </a:r>
          </a:p>
          <a:p>
            <a:endParaRPr lang="en-AU" sz="2400" dirty="0"/>
          </a:p>
          <a:p>
            <a:r>
              <a:rPr lang="en-AU" sz="2400" dirty="0"/>
              <a:t>Filter, normalise, compare between cell lines then between cellular localisation. </a:t>
            </a:r>
          </a:p>
          <a:p>
            <a:endParaRPr lang="en-US" sz="2400" dirty="0" smtClean="0"/>
          </a:p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3327" y="1438136"/>
            <a:ext cx="420218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Consistent trend.</a:t>
            </a:r>
            <a:endParaRPr lang="en-AU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7" r="19666"/>
          <a:stretch/>
        </p:blipFill>
        <p:spPr bwMode="auto">
          <a:xfrm>
            <a:off x="1014200" y="1415354"/>
            <a:ext cx="4237308" cy="2300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0" y="4018326"/>
            <a:ext cx="4237308" cy="2317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</a:t>
            </a:r>
            <a:r>
              <a:rPr lang="en-US" smtClean="0"/>
              <a:t>to sequences.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motifs found Differentially exported Mir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logos and networks. </a:t>
            </a:r>
          </a:p>
          <a:p>
            <a:r>
              <a:rPr lang="en-US" dirty="0" smtClean="0"/>
              <a:t>Info about proteins that appear to correlate to these proteins.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63" y="3255308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45" y="3255308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correlate to differential export.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1187</TotalTime>
  <Words>263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Shared motifs found Differentially exported Mir</vt:lpstr>
      <vt:lpstr>Proteins correlate to differential export. </vt:lpstr>
      <vt:lpstr>Aims:</vt:lpstr>
      <vt:lpstr>Westerns and Immunofluorescence: </vt:lpstr>
      <vt:lpstr>To Do: 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43</cp:revision>
  <dcterms:created xsi:type="dcterms:W3CDTF">2016-06-07T02:36:18Z</dcterms:created>
  <dcterms:modified xsi:type="dcterms:W3CDTF">2016-07-19T01:56:06Z</dcterms:modified>
</cp:coreProperties>
</file>